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Mili - Iron Lotus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Victor Borba - Bury the Light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